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67" r:id="rId7"/>
    <p:sldId id="262" r:id="rId8"/>
    <p:sldId id="268" r:id="rId9"/>
    <p:sldId id="265" r:id="rId10"/>
    <p:sldId id="260" r:id="rId11"/>
    <p:sldId id="261" r:id="rId12"/>
    <p:sldId id="263"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A040C1-30D7-4D8A-87EA-AC0B736A6E0F}" type="datetimeFigureOut">
              <a:rPr lang="en-US" smtClean="0"/>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A040C1-30D7-4D8A-87EA-AC0B736A6E0F}" type="datetimeFigureOut">
              <a:rPr lang="en-US" smtClean="0"/>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A040C1-30D7-4D8A-87EA-AC0B736A6E0F}" type="datetimeFigureOut">
              <a:rPr lang="en-US" smtClean="0"/>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A040C1-30D7-4D8A-87EA-AC0B736A6E0F}" type="datetimeFigureOut">
              <a:rPr lang="en-US" smtClean="0"/>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A040C1-30D7-4D8A-87EA-AC0B736A6E0F}" type="datetimeFigureOut">
              <a:rPr lang="en-US" smtClean="0"/>
              <a:t>3/14/2010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A040C1-30D7-4D8A-87EA-AC0B736A6E0F}" type="datetimeFigureOut">
              <a:rPr lang="en-US" smtClean="0"/>
              <a:t>3/14/2010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A040C1-30D7-4D8A-87EA-AC0B736A6E0F}" type="datetimeFigureOut">
              <a:rPr lang="en-US" smtClean="0"/>
              <a:t>3/14/2010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A040C1-30D7-4D8A-87EA-AC0B736A6E0F}" type="datetimeFigureOut">
              <a:rPr lang="en-US" smtClean="0"/>
              <a:t>3/14/2010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A040C1-30D7-4D8A-87EA-AC0B736A6E0F}" type="datetimeFigureOut">
              <a:rPr lang="en-US" smtClean="0"/>
              <a:t>3/14/2010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040C1-30D7-4D8A-87EA-AC0B736A6E0F}" type="datetimeFigureOut">
              <a:rPr lang="en-US" smtClean="0"/>
              <a:t>3/14/2010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040C1-30D7-4D8A-87EA-AC0B736A6E0F}" type="datetimeFigureOut">
              <a:rPr lang="en-US" smtClean="0"/>
              <a:t>3/14/2010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C0C0A2-35B1-445F-8026-3E4D5306272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A040C1-30D7-4D8A-87EA-AC0B736A6E0F}" type="datetimeFigureOut">
              <a:rPr lang="en-US" smtClean="0"/>
              <a:t>3/14/2010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C0C0A2-35B1-445F-8026-3E4D5306272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Propaganda and War bonds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 Exercise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There are 8 pieces of propaganda from the 1940s around the room.</a:t>
            </a:r>
          </a:p>
          <a:p>
            <a:r>
              <a:rPr lang="en-US" dirty="0" smtClean="0"/>
              <a:t>You will go to each and fill out your graphic organizer.  </a:t>
            </a:r>
            <a:endParaRPr lang="en-US" dirty="0"/>
          </a:p>
          <a:p>
            <a:r>
              <a:rPr lang="en-US" dirty="0" smtClean="0"/>
              <a:t>Each time you fill out a propaganda number you will come back to me to get it checked.  You will then either be told to move on or retry it.</a:t>
            </a:r>
          </a:p>
          <a:p>
            <a:r>
              <a:rPr lang="en-US" dirty="0" smtClean="0"/>
              <a:t>You get 10 pts for every correct one you complete.  These points will then be added to your class work grade.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Example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133600" y="914400"/>
            <a:ext cx="4232148" cy="59329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 Review</a:t>
            </a:r>
            <a:endParaRPr lang="en-US" dirty="0"/>
          </a:p>
        </p:txBody>
      </p:sp>
      <p:sp>
        <p:nvSpPr>
          <p:cNvPr id="3" name="Content Placeholder 2"/>
          <p:cNvSpPr>
            <a:spLocks noGrp="1"/>
          </p:cNvSpPr>
          <p:nvPr>
            <p:ph idx="1"/>
          </p:nvPr>
        </p:nvSpPr>
        <p:spPr/>
        <p:txBody>
          <a:bodyPr/>
          <a:lstStyle/>
          <a:p>
            <a:r>
              <a:rPr lang="en-US" dirty="0" smtClean="0"/>
              <a:t>Which Propaganda poster was the most effective? Why?</a:t>
            </a:r>
          </a:p>
          <a:p>
            <a:r>
              <a:rPr lang="en-US" dirty="0" smtClean="0"/>
              <a:t>Which Propaganda poster was the most ineffective?  Why?  </a:t>
            </a:r>
          </a:p>
          <a:p>
            <a:r>
              <a:rPr lang="en-US" dirty="0" smtClean="0"/>
              <a:t>Take 1 minute to arrange the 4 </a:t>
            </a:r>
            <a:r>
              <a:rPr lang="en-US" dirty="0" err="1" smtClean="0"/>
              <a:t>Propoganda</a:t>
            </a:r>
            <a:r>
              <a:rPr lang="en-US" dirty="0" smtClean="0"/>
              <a:t> themes into order from most important for World War II to least important.  Be ready to share!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What is rationing?  Why was it important during WWII?</a:t>
            </a:r>
          </a:p>
          <a:p>
            <a:pPr lvl="0"/>
            <a:r>
              <a:rPr lang="en-US" dirty="0"/>
              <a:t>What are war bonds?  Why were they important during WWII?</a:t>
            </a:r>
          </a:p>
          <a:p>
            <a:pPr lvl="0"/>
            <a:r>
              <a:rPr lang="en-US" dirty="0"/>
              <a:t>What was propaganda used for in the 1940s in America?</a:t>
            </a:r>
          </a:p>
          <a:p>
            <a:pPr lvl="0"/>
            <a:r>
              <a:rPr lang="en-US" dirty="0"/>
              <a:t>How effective was the propaganda in gaining support?</a:t>
            </a:r>
          </a:p>
          <a:p>
            <a:pPr lvl="0"/>
            <a:r>
              <a:rPr lang="en-US" dirty="0"/>
              <a:t>Which was the most effective presentation of propaganda you saw today?  Why?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6000" dirty="0" smtClean="0"/>
              <a:t>How do you think  average Americans helped with the fight during WWII?  </a:t>
            </a:r>
            <a:endParaRPr lang="en-US"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457200" y="1219200"/>
            <a:ext cx="8229600" cy="5105400"/>
          </a:xfrm>
        </p:spPr>
        <p:txBody>
          <a:bodyPr>
            <a:normAutofit/>
          </a:bodyPr>
          <a:lstStyle/>
          <a:p>
            <a:r>
              <a:rPr lang="en-US" b="1" dirty="0" smtClean="0"/>
              <a:t>Bonds</a:t>
            </a:r>
            <a:r>
              <a:rPr lang="en-US" dirty="0" smtClean="0"/>
              <a:t>-certificates sold by the government to raise money.  You can retrieve the money after a set amount of time.</a:t>
            </a:r>
          </a:p>
          <a:p>
            <a:r>
              <a:rPr lang="en-US" b="1" dirty="0" smtClean="0"/>
              <a:t>Propaganda</a:t>
            </a:r>
            <a:r>
              <a:rPr lang="en-US" dirty="0" smtClean="0"/>
              <a:t>-information that is spread, often by the government, for the purpose of promoting some cause</a:t>
            </a:r>
          </a:p>
          <a:p>
            <a:r>
              <a:rPr lang="en-US" b="1" dirty="0" smtClean="0"/>
              <a:t>Rationing</a:t>
            </a:r>
            <a:r>
              <a:rPr lang="en-US" dirty="0" smtClean="0"/>
              <a:t>- giving a fixed portion of food or other essentials to each person to conserve goods.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Rationing</a:t>
            </a:r>
            <a:endParaRPr lang="en-US" dirty="0"/>
          </a:p>
        </p:txBody>
      </p:sp>
      <p:sp>
        <p:nvSpPr>
          <p:cNvPr id="3" name="Content Placeholder 2"/>
          <p:cNvSpPr>
            <a:spLocks noGrp="1"/>
          </p:cNvSpPr>
          <p:nvPr>
            <p:ph idx="1"/>
          </p:nvPr>
        </p:nvSpPr>
        <p:spPr/>
        <p:txBody>
          <a:bodyPr/>
          <a:lstStyle/>
          <a:p>
            <a:r>
              <a:rPr lang="en-US" dirty="0" smtClean="0"/>
              <a:t>War bonds and rationing were used as ways to support the troops overseas.</a:t>
            </a:r>
          </a:p>
          <a:p>
            <a:r>
              <a:rPr lang="en-US" dirty="0" smtClean="0"/>
              <a:t>The government asked the American people to ration food and other important resources so that they would have enough to send to the troops.  </a:t>
            </a:r>
          </a:p>
          <a:p>
            <a:r>
              <a:rPr lang="en-US" dirty="0" smtClean="0"/>
              <a:t>Recycling of metals also became important during this time.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8600" y="304800"/>
            <a:ext cx="8470446" cy="63246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33400" y="304800"/>
            <a:ext cx="7581900" cy="554061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War Bonds</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sz="4400" dirty="0" smtClean="0"/>
              <a:t>The government raised taxes but it was not enough to support the war effort so they borrowed from the public by selling war bonds.</a:t>
            </a:r>
          </a:p>
          <a:p>
            <a:r>
              <a:rPr lang="en-US" sz="4400" dirty="0" smtClean="0"/>
              <a:t>People bought war bonds as a patriotic gesture to give the government more money</a:t>
            </a:r>
          </a:p>
          <a:p>
            <a:r>
              <a:rPr lang="en-US" sz="4400" dirty="0" smtClean="0"/>
              <a:t>They would get a little bit of interest when it was paid back. </a:t>
            </a:r>
            <a:endParaRPr lang="en-US" sz="4400"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96726" y="685800"/>
            <a:ext cx="9047274" cy="4952999"/>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a:t>
            </a:r>
            <a:endParaRPr lang="en-US" dirty="0"/>
          </a:p>
        </p:txBody>
      </p:sp>
      <p:sp>
        <p:nvSpPr>
          <p:cNvPr id="3" name="Content Placeholder 2"/>
          <p:cNvSpPr>
            <a:spLocks noGrp="1"/>
          </p:cNvSpPr>
          <p:nvPr>
            <p:ph idx="1"/>
          </p:nvPr>
        </p:nvSpPr>
        <p:spPr/>
        <p:txBody>
          <a:bodyPr>
            <a:normAutofit fontScale="92500"/>
          </a:bodyPr>
          <a:lstStyle/>
          <a:p>
            <a:r>
              <a:rPr lang="en-US" sz="4000" dirty="0" smtClean="0"/>
              <a:t>Propaganda was used to gain support for the war effort. </a:t>
            </a:r>
          </a:p>
          <a:p>
            <a:r>
              <a:rPr lang="en-US" sz="4000" dirty="0" smtClean="0"/>
              <a:t>There are many different forms of Propaganda but all propaganda in the U.S. during this time was created by the government to encourage people to support the war in anyway possible.</a:t>
            </a: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2571</TotalTime>
  <Words>419</Words>
  <Application>Microsoft Office PowerPoint</Application>
  <PresentationFormat>On-screen Show (4:3)</PresentationFormat>
  <Paragraphs>34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Propaganda and War bonds</vt:lpstr>
      <vt:lpstr>Warm-up</vt:lpstr>
      <vt:lpstr>Vocabulary</vt:lpstr>
      <vt:lpstr>Notes:  Rationing</vt:lpstr>
      <vt:lpstr>Slide 5</vt:lpstr>
      <vt:lpstr>Slide 6</vt:lpstr>
      <vt:lpstr>Notes: War Bonds</vt:lpstr>
      <vt:lpstr>Slide 8</vt:lpstr>
      <vt:lpstr>Propaganda</vt:lpstr>
      <vt:lpstr>Propaganda Exercise</vt:lpstr>
      <vt:lpstr>Example</vt:lpstr>
      <vt:lpstr>Propaganda Review</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Propaganda and War bonds</dc:title>
  <dc:creator>Sejal</dc:creator>
  <cp:lastModifiedBy>Sejal</cp:lastModifiedBy>
  <cp:revision>9</cp:revision>
  <dcterms:created xsi:type="dcterms:W3CDTF">2010-03-14T19:55:47Z</dcterms:created>
  <dcterms:modified xsi:type="dcterms:W3CDTF">2010-03-16T14:47:26Z</dcterms:modified>
</cp:coreProperties>
</file>